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71" r:id="rId3"/>
    <p:sldId id="282" r:id="rId4"/>
    <p:sldId id="294" r:id="rId5"/>
    <p:sldId id="299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2"/>
    <p:restoredTop sz="94886"/>
  </p:normalViewPr>
  <p:slideViewPr>
    <p:cSldViewPr snapToGrid="0">
      <p:cViewPr varScale="1">
        <p:scale>
          <a:sx n="191" d="100"/>
          <a:sy n="191" d="100"/>
        </p:scale>
        <p:origin x="10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16/1/2025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119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1/16/25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1/16/25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22:24-38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63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dispute also arose among them, as to which of them was to be regarded as the greatest.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“The kings of the Gentiles exercise lordship over them, and those in authority over them are called benefactors.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not so with you.  Rather, let the greatest among you become as the youngest, and the leader as one who serves.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who is the greater, one who reclines at table or one who serves?  Is it not the one who reclines at table?  But I am among you as the one who serves.  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1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“You are those who have stayed with me in my trials,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 assign to you, as my Father assigned to me, a kingdom,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you may eat and drink at my table in my kingdom and sit on thrones judging the twelve tribes of Israel.</a:t>
            </a:r>
            <a:r>
              <a:rPr lang="en-AU" sz="2600" dirty="0">
                <a:effectLst/>
              </a:rPr>
              <a:t>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38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“Simon, Simon, behold, Satan demanded to have you, that he might sift you like wheat,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I have prayed for you that your faith may not fail.  And when you have turned again, strengthen your brothers.”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Peter said to him, “Lord, I am ready to go with you both to prison and to death.”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said, “I tell you, Peter, the rooster will not crow this day, until you deny three times that you know me.”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39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80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them, “When I sent you out with no moneybag or knapsack or sandals, did you lack anything?”  They said, “Nothing.”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said to them, “But now let the one who has a moneybag take it, and likewise a knapsack.  And let the one who has no sword sell his cloak and buy one.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I tell you that this Scripture must be fulfilled in me:  ‘And he was numbered with the transgressors.’ For what is written about me has its fulfillment.”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they said, “Look, Lord, here are two swords.”  And he said to them, “It is enough.”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0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a Disciple of Jesus.  Not easy, but what a blessing!!!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68FD5-DC0D-870A-B56C-D1146D0DF650}"/>
              </a:ext>
            </a:extLst>
          </p:cNvPr>
          <p:cNvSpPr txBox="1"/>
          <p:nvPr/>
        </p:nvSpPr>
        <p:spPr>
          <a:xfrm>
            <a:off x="6627" y="371592"/>
            <a:ext cx="420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Servanthood is Greatness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C22B4F-1A6E-83A1-D186-D84A20EB0DC6}"/>
              </a:ext>
            </a:extLst>
          </p:cNvPr>
          <p:cNvSpPr txBox="1"/>
          <p:nvPr/>
        </p:nvSpPr>
        <p:spPr>
          <a:xfrm>
            <a:off x="182620" y="700263"/>
            <a:ext cx="3229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“Serving” is Christ-like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 the most lowly task, to help another.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FB679-624C-A800-1358-7CF1E022A174}"/>
              </a:ext>
            </a:extLst>
          </p:cNvPr>
          <p:cNvSpPr txBox="1"/>
          <p:nvPr/>
        </p:nvSpPr>
        <p:spPr>
          <a:xfrm>
            <a:off x="182619" y="1547679"/>
            <a:ext cx="8968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is an expression of God’s Holy Spirit.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Love;  Patience;  Kindness;  Goodness;  Faithfulness;  Gentleness;  Joy.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Reward for Faithfulness (Share in the Kingdom with Christ)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DDDECA-ABA9-63CF-83F3-AFEA7F6A0F83}"/>
              </a:ext>
            </a:extLst>
          </p:cNvPr>
          <p:cNvSpPr txBox="1"/>
          <p:nvPr/>
        </p:nvSpPr>
        <p:spPr>
          <a:xfrm>
            <a:off x="3412436" y="470461"/>
            <a:ext cx="573819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 kings of the Gentiles exercise lordship over them, and those in authority over them are called benefactors.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not so with you.  Rather, let the greatest among you become as the youngest, and the leader as one who serves.</a:t>
            </a:r>
            <a:r>
              <a:rPr lang="en-AU" sz="1600" dirty="0"/>
              <a:t>  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2B6256-E5F6-86C3-E4FD-79DA23D059BA}"/>
              </a:ext>
            </a:extLst>
          </p:cNvPr>
          <p:cNvSpPr txBox="1"/>
          <p:nvPr/>
        </p:nvSpPr>
        <p:spPr>
          <a:xfrm>
            <a:off x="13253" y="2432305"/>
            <a:ext cx="420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We fail, but He Restores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2BE8CF-5AE7-4B10-F820-E1FE8EE90BAB}"/>
              </a:ext>
            </a:extLst>
          </p:cNvPr>
          <p:cNvSpPr txBox="1"/>
          <p:nvPr/>
        </p:nvSpPr>
        <p:spPr>
          <a:xfrm>
            <a:off x="1080052" y="2808173"/>
            <a:ext cx="806394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“Simon, Simon, behold, Satan demanded to have you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[s] (disciples)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that he might sift you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[s]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like wheat,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 have prayed for you 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(Simon Peter)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your faith may not fail.  And when you 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(Simon Peter)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 turned again, strengthen your brothers.”</a:t>
            </a:r>
            <a:r>
              <a:rPr lang="en-AU" sz="1600" dirty="0"/>
              <a:t> 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A2D87E-B396-5D54-275E-17A3A96D4504}"/>
              </a:ext>
            </a:extLst>
          </p:cNvPr>
          <p:cNvSpPr txBox="1"/>
          <p:nvPr/>
        </p:nvSpPr>
        <p:spPr>
          <a:xfrm>
            <a:off x="175993" y="3634896"/>
            <a:ext cx="8968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attacks, to get one to turn away from following Jesus.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fail, through repentance &amp; restoration, we are renewed;  Strengthened.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strength to help our brothers and sisters to overcome the same temptation.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7067A-0475-20F0-8AF3-9B4CE4DD61D8}"/>
              </a:ext>
            </a:extLst>
          </p:cNvPr>
          <p:cNvSpPr txBox="1"/>
          <p:nvPr/>
        </p:nvSpPr>
        <p:spPr>
          <a:xfrm>
            <a:off x="19879" y="4532774"/>
            <a:ext cx="420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Mission is going to get Tough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1D848A-5659-9A09-6137-FD1FC3049AB5}"/>
              </a:ext>
            </a:extLst>
          </p:cNvPr>
          <p:cNvSpPr txBox="1"/>
          <p:nvPr/>
        </p:nvSpPr>
        <p:spPr>
          <a:xfrm>
            <a:off x="136236" y="4854096"/>
            <a:ext cx="896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 fulfilled.   “numbered with the transgressors”  Jesus became Public enemy #1.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Jesus was viewed as Public enemy #1, don’t be surprised when we are too.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6157C8-EE46-386E-BAE1-E78F1ADAADF8}"/>
              </a:ext>
            </a:extLst>
          </p:cNvPr>
          <p:cNvSpPr txBox="1"/>
          <p:nvPr/>
        </p:nvSpPr>
        <p:spPr>
          <a:xfrm>
            <a:off x="3502290" y="4563552"/>
            <a:ext cx="4548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often not popular.</a:t>
            </a:r>
          </a:p>
        </p:txBody>
      </p:sp>
    </p:spTree>
    <p:extLst>
      <p:ext uri="{BB962C8B-B14F-4D97-AF65-F5344CB8AC3E}">
        <p14:creationId xmlns:p14="http://schemas.microsoft.com/office/powerpoint/2010/main" val="36754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2" grpId="0"/>
      <p:bldP spid="4" grpId="0" uiExpand="1" build="p"/>
      <p:bldP spid="5" grpId="0" animBg="1"/>
      <p:bldP spid="7" grpId="0"/>
      <p:bldP spid="8" grpId="0" animBg="1"/>
      <p:bldP spid="9" grpId="0" uiExpand="1" build="p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4721</TotalTime>
  <Words>693</Words>
  <Application>Microsoft Macintosh PowerPoint</Application>
  <PresentationFormat>On-screen Show (16:10)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168</cp:revision>
  <cp:lastPrinted>2025-01-16T07:48:43Z</cp:lastPrinted>
  <dcterms:created xsi:type="dcterms:W3CDTF">2024-07-12T04:24:48Z</dcterms:created>
  <dcterms:modified xsi:type="dcterms:W3CDTF">2025-01-16T07:51:18Z</dcterms:modified>
</cp:coreProperties>
</file>