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7" r:id="rId2"/>
    <p:sldId id="271" r:id="rId3"/>
    <p:sldId id="282" r:id="rId4"/>
    <p:sldId id="294" r:id="rId5"/>
    <p:sldId id="299" r:id="rId6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52"/>
    <p:restoredTop sz="94886"/>
  </p:normalViewPr>
  <p:slideViewPr>
    <p:cSldViewPr snapToGrid="0">
      <p:cViewPr varScale="1">
        <p:scale>
          <a:sx n="191" d="100"/>
          <a:sy n="191" d="100"/>
        </p:scale>
        <p:origin x="1000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FF27B-557D-334F-8D5E-B327C5A298E9}" type="datetimeFigureOut">
              <a:rPr lang="en-AU" smtClean="0"/>
              <a:t>16/1/2025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5C736-FAD4-1E4D-89A5-433D4AA2963B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3783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7804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31194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400" baseline="0">
                <a:latin typeface="Times New Roman" panose="02020603050405020304" pitchFamily="18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 baseline="0">
                <a:latin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1/16/25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68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1/16/25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9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1/16/25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955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1/16/25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419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424782"/>
            <a:ext cx="7886700" cy="2377281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1/16/25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309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1/16/25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116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1/16/25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6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1/16/25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15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1/16/25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71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1/16/25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429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1/16/25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51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5450" y="6069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tx1">
                    <a:tint val="82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D4E6CF7E-C746-084D-BF17-6C523B0D2ACF}" type="datetimeFigureOut">
              <a:rPr lang="en-US" smtClean="0"/>
              <a:pPr/>
              <a:t>1/16/25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>
                    <a:tint val="82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32A23974-83D8-7045-B8FB-83D6C4E40E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037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83E145E-7437-5592-0FFF-32B24FCB5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996"/>
            <a:ext cx="914400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+mn-cs"/>
              </a:rPr>
              <a:t>Luke 22:24-38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  Slides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2716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5639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0000"/>
              </a:lnSpc>
              <a:spcAft>
                <a:spcPts val="1000"/>
              </a:spcAft>
            </a:pP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24 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dispute also arose among them, as to which of them was to be regarded as the greatest.  </a:t>
            </a: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said to them, “The kings of the Gentiles exercise lordship over them, and those in authority over them are called benefactors.  </a:t>
            </a: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26 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not so with you.  Rather, let the greatest among you become as the youngest, and the leader as one who serves.  </a:t>
            </a: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27 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who is the greater, one who reclines at table or one who serves?  Is it not the one who reclines at table?  But I am among you as the one who serves.  </a:t>
            </a:r>
            <a:endParaRPr lang="en-AU" sz="1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152400">
              <a:lnSpc>
                <a:spcPct val="110000"/>
              </a:lnSpc>
              <a:spcAft>
                <a:spcPts val="1000"/>
              </a:spcAft>
            </a:pPr>
            <a:r>
              <a:rPr lang="en-AU" sz="1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AU" sz="1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28 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“You are those who have stayed with me in my trials, </a:t>
            </a: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29 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I assign to you, as my Father assigned to me, a kingdom, </a:t>
            </a: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30 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that you may eat and drink at my table in my kingdom and sit on thrones judging the twelve tribes of Israel.</a:t>
            </a:r>
            <a:r>
              <a:rPr lang="en-AU" sz="2600" dirty="0">
                <a:effectLst/>
              </a:rPr>
              <a:t> 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628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3383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31 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“Simon, Simon, behold, Satan demanded to have you, that he might sift you like wheat,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32 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I have prayed for you that your faith may not fail.  And when you have turned again, strengthen your brothers.”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33 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Peter said to him, “Lord, I am ready to go with you both to prison and to death.”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34 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Jesus said, “I tell you, Peter, the rooster will not crow this day, until you deny three times that you know me.”</a:t>
            </a:r>
            <a:r>
              <a:rPr lang="en-AU" sz="2800" dirty="0">
                <a:effectLst/>
              </a:rPr>
              <a:t>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395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4806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35 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said to them, “When I sent you out with no moneybag or knapsack or sandals, did you lack anything?”  They said, “Nothing.”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36 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 said to them, “But now let the one who has a moneybag take it, and likewise a knapsack.  And let the one who has no sword sell his cloak and buy one.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37 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I tell you that this Scripture must be fulfilled in me:  ‘And he was numbered with the transgressors.’ For what is written about me has its fulfillment.”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38 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they said, “Look, Lord, here are two swords.”  And he said to them, “It is enough.”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406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31CF460-1968-3E23-2B9E-975590B0EA72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a Disciple of Jesus.  Not easy, but what a blessing!!!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668FD5-DC0D-870A-B56C-D1146D0DF650}"/>
              </a:ext>
            </a:extLst>
          </p:cNvPr>
          <p:cNvSpPr txBox="1"/>
          <p:nvPr/>
        </p:nvSpPr>
        <p:spPr>
          <a:xfrm>
            <a:off x="6627" y="371592"/>
            <a:ext cx="42012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Servanthood is Greatness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6C22B4F-1A6E-83A1-D186-D84A20EB0DC6}"/>
              </a:ext>
            </a:extLst>
          </p:cNvPr>
          <p:cNvSpPr txBox="1"/>
          <p:nvPr/>
        </p:nvSpPr>
        <p:spPr>
          <a:xfrm>
            <a:off x="182620" y="700263"/>
            <a:ext cx="32298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“Serving” is Christ-like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do the most lowly task, to help another.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FFB679-624C-A800-1358-7CF1E022A174}"/>
              </a:ext>
            </a:extLst>
          </p:cNvPr>
          <p:cNvSpPr txBox="1"/>
          <p:nvPr/>
        </p:nvSpPr>
        <p:spPr>
          <a:xfrm>
            <a:off x="182619" y="1547679"/>
            <a:ext cx="89680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Serving is an expression of God’s Holy Spirit.  </a:t>
            </a:r>
            <a:b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Love;  Patience;  Kindness;  Goodness;  Faithfulness;  Gentleness;  Joy.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Heavenly Reward for Faithfulness (Share in the Kingdom with Christ)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DDDECA-ABA9-63CF-83F3-AFEA7F6A0F83}"/>
              </a:ext>
            </a:extLst>
          </p:cNvPr>
          <p:cNvSpPr txBox="1"/>
          <p:nvPr/>
        </p:nvSpPr>
        <p:spPr>
          <a:xfrm>
            <a:off x="3412436" y="470461"/>
            <a:ext cx="5738191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“The kings of the Gentiles exercise lordship over them, and those in authority over them are called benefactors. 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26 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not so with you.  Rather, let the greatest among you become as the youngest, and the leader as one who serves.</a:t>
            </a:r>
            <a:r>
              <a:rPr lang="en-AU" sz="1600" dirty="0"/>
              <a:t>  </a:t>
            </a:r>
            <a:endParaRPr lang="en-US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2B6256-E5F6-86C3-E4FD-79DA23D059BA}"/>
              </a:ext>
            </a:extLst>
          </p:cNvPr>
          <p:cNvSpPr txBox="1"/>
          <p:nvPr/>
        </p:nvSpPr>
        <p:spPr>
          <a:xfrm>
            <a:off x="13253" y="2432305"/>
            <a:ext cx="42012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We fail, but He Restores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2BE8CF-5AE7-4B10-F820-E1FE8EE90BAB}"/>
              </a:ext>
            </a:extLst>
          </p:cNvPr>
          <p:cNvSpPr txBox="1"/>
          <p:nvPr/>
        </p:nvSpPr>
        <p:spPr>
          <a:xfrm>
            <a:off x="1080052" y="2808173"/>
            <a:ext cx="806394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31 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“Simon, Simon, behold, Satan demanded to have you</a:t>
            </a:r>
            <a:r>
              <a:rPr lang="en-A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[s] (disciples)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that he might sift you</a:t>
            </a:r>
            <a:r>
              <a:rPr lang="en-A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[s]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like wheat,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32 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I have prayed for you </a:t>
            </a:r>
            <a:r>
              <a:rPr lang="en-A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(Simon Peter)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that your faith may not fail.  And when you </a:t>
            </a:r>
            <a:r>
              <a:rPr lang="en-A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(Simon Peter)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have turned again, strengthen your brothers.”</a:t>
            </a:r>
            <a:r>
              <a:rPr lang="en-AU" sz="1600" dirty="0"/>
              <a:t> </a:t>
            </a:r>
            <a:endParaRPr lang="en-US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A2D87E-B396-5D54-275E-17A3A96D4504}"/>
              </a:ext>
            </a:extLst>
          </p:cNvPr>
          <p:cNvSpPr txBox="1"/>
          <p:nvPr/>
        </p:nvSpPr>
        <p:spPr>
          <a:xfrm>
            <a:off x="175993" y="3634896"/>
            <a:ext cx="89680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Satan attacks, to get one to turn away from following Jesus.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we fail, through repentance &amp; restoration, we are renewed;  Strengthened.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new strength to help our brothers and sisters to overcome the same temptation.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227067A-0475-20F0-8AF3-9B4CE4DD61D8}"/>
              </a:ext>
            </a:extLst>
          </p:cNvPr>
          <p:cNvSpPr txBox="1"/>
          <p:nvPr/>
        </p:nvSpPr>
        <p:spPr>
          <a:xfrm>
            <a:off x="19879" y="4532774"/>
            <a:ext cx="42012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Mission is going to get Tough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A1D848A-5659-9A09-6137-FD1FC3049AB5}"/>
              </a:ext>
            </a:extLst>
          </p:cNvPr>
          <p:cNvSpPr txBox="1"/>
          <p:nvPr/>
        </p:nvSpPr>
        <p:spPr>
          <a:xfrm>
            <a:off x="136236" y="4854096"/>
            <a:ext cx="8968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Scripture fulfilled.   “numbered with the transgressors”  Jesus became Public enemy #1.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Jesus was viewed as Public enemy #1, don’t be surprised when we are too.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6157C8-EE46-386E-BAE1-E78F1ADAADF8}"/>
              </a:ext>
            </a:extLst>
          </p:cNvPr>
          <p:cNvSpPr txBox="1"/>
          <p:nvPr/>
        </p:nvSpPr>
        <p:spPr>
          <a:xfrm>
            <a:off x="3502290" y="4563552"/>
            <a:ext cx="4548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Gospel is often not popular.</a:t>
            </a:r>
          </a:p>
        </p:txBody>
      </p:sp>
    </p:spTree>
    <p:extLst>
      <p:ext uri="{BB962C8B-B14F-4D97-AF65-F5344CB8AC3E}">
        <p14:creationId xmlns:p14="http://schemas.microsoft.com/office/powerpoint/2010/main" val="367540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22" grpId="0"/>
      <p:bldP spid="4" grpId="0" uiExpand="1" build="p"/>
      <p:bldP spid="5" grpId="0" animBg="1"/>
      <p:bldP spid="7" grpId="0"/>
      <p:bldP spid="8" grpId="0" animBg="1"/>
      <p:bldP spid="9" grpId="0" uiExpand="1" build="p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4721</TotalTime>
  <Words>693</Words>
  <Application>Microsoft Macintosh PowerPoint</Application>
  <PresentationFormat>On-screen Show (16:10)</PresentationFormat>
  <Paragraphs>35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Arial</vt:lpstr>
      <vt:lpstr>Calibri</vt:lpstr>
      <vt:lpstr>Comic Sans MS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Brumpton</dc:creator>
  <cp:lastModifiedBy>Michael Brumpton</cp:lastModifiedBy>
  <cp:revision>168</cp:revision>
  <cp:lastPrinted>2025-01-16T07:48:43Z</cp:lastPrinted>
  <dcterms:created xsi:type="dcterms:W3CDTF">2024-07-12T04:24:48Z</dcterms:created>
  <dcterms:modified xsi:type="dcterms:W3CDTF">2025-01-16T07:51:18Z</dcterms:modified>
</cp:coreProperties>
</file>